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8" r:id="rId5"/>
    <p:sldId id="276" r:id="rId6"/>
    <p:sldId id="285" r:id="rId7"/>
    <p:sldId id="293" r:id="rId8"/>
    <p:sldId id="265" r:id="rId9"/>
    <p:sldId id="284" r:id="rId10"/>
    <p:sldId id="294" r:id="rId11"/>
    <p:sldId id="292" r:id="rId12"/>
    <p:sldId id="287" r:id="rId13"/>
    <p:sldId id="295" r:id="rId14"/>
    <p:sldId id="296" r:id="rId15"/>
    <p:sldId id="283" r:id="rId16"/>
    <p:sldId id="299" r:id="rId17"/>
    <p:sldId id="280" r:id="rId18"/>
    <p:sldId id="298" r:id="rId19"/>
    <p:sldId id="297" r:id="rId20"/>
    <p:sldId id="290" r:id="rId21"/>
    <p:sldId id="278" r:id="rId22"/>
    <p:sldId id="28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2DFA4-E59E-4F83-9754-88D65A22BF8C}" v="105" dt="2019-05-09T03:43:57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Сидорова" userId="64d1a78e21a0e932" providerId="LiveId" clId="{5EC85BEF-4A5F-48AC-BB21-160712E06B8F}"/>
    <pc:docChg chg="custSel addSld delSld modSld">
      <pc:chgData name="Татьяна Сидорова" userId="64d1a78e21a0e932" providerId="LiveId" clId="{5EC85BEF-4A5F-48AC-BB21-160712E06B8F}" dt="2019-03-24T15:51:55.197" v="2636" actId="20577"/>
      <pc:docMkLst>
        <pc:docMk/>
      </pc:docMkLst>
      <pc:sldChg chg="modSp">
        <pc:chgData name="Татьяна Сидорова" userId="64d1a78e21a0e932" providerId="LiveId" clId="{5EC85BEF-4A5F-48AC-BB21-160712E06B8F}" dt="2019-03-24T15:07:18.010" v="500" actId="20577"/>
        <pc:sldMkLst>
          <pc:docMk/>
          <pc:sldMk cId="0" sldId="265"/>
        </pc:sldMkLst>
        <pc:spChg chg="mod">
          <ac:chgData name="Татьяна Сидорова" userId="64d1a78e21a0e932" providerId="LiveId" clId="{5EC85BEF-4A5F-48AC-BB21-160712E06B8F}" dt="2019-03-24T15:05:47.166" v="326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07:18.010" v="500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Татьяна Сидорова" userId="64d1a78e21a0e932" providerId="LiveId" clId="{5EC85BEF-4A5F-48AC-BB21-160712E06B8F}" dt="2019-03-24T15:33:45.058" v="1767" actId="20577"/>
        <pc:sldMkLst>
          <pc:docMk/>
          <pc:sldMk cId="3129675101" sldId="278"/>
        </pc:sldMkLst>
        <pc:spChg chg="mod">
          <ac:chgData name="Татьяна Сидорова" userId="64d1a78e21a0e932" providerId="LiveId" clId="{5EC85BEF-4A5F-48AC-BB21-160712E06B8F}" dt="2019-03-24T15:33:45.058" v="1767" actId="20577"/>
          <ac:spMkLst>
            <pc:docMk/>
            <pc:sldMk cId="3129675101" sldId="278"/>
            <ac:spMk id="3" creationId="{00000000-0000-0000-0000-000000000000}"/>
          </ac:spMkLst>
        </pc:spChg>
      </pc:sldChg>
      <pc:sldChg chg="addSp modSp">
        <pc:chgData name="Татьяна Сидорова" userId="64d1a78e21a0e932" providerId="LiveId" clId="{5EC85BEF-4A5F-48AC-BB21-160712E06B8F}" dt="2019-03-24T15:51:55.197" v="2636" actId="20577"/>
        <pc:sldMkLst>
          <pc:docMk/>
          <pc:sldMk cId="72571063" sldId="280"/>
        </pc:sldMkLst>
        <pc:spChg chg="mod">
          <ac:chgData name="Татьяна Сидорова" userId="64d1a78e21a0e932" providerId="LiveId" clId="{5EC85BEF-4A5F-48AC-BB21-160712E06B8F}" dt="2019-03-24T15:51:08.890" v="2558" actId="255"/>
          <ac:spMkLst>
            <pc:docMk/>
            <pc:sldMk cId="72571063" sldId="280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51:55.197" v="2636" actId="20577"/>
          <ac:spMkLst>
            <pc:docMk/>
            <pc:sldMk cId="72571063" sldId="280"/>
            <ac:spMk id="3" creationId="{00000000-0000-0000-0000-000000000000}"/>
          </ac:spMkLst>
        </pc:spChg>
        <pc:picChg chg="add mod">
          <ac:chgData name="Татьяна Сидорова" userId="64d1a78e21a0e932" providerId="LiveId" clId="{5EC85BEF-4A5F-48AC-BB21-160712E06B8F}" dt="2019-03-24T15:51:11.084" v="2559" actId="1076"/>
          <ac:picMkLst>
            <pc:docMk/>
            <pc:sldMk cId="72571063" sldId="280"/>
            <ac:picMk id="6" creationId="{6B8485F8-0804-4952-B604-EBBD3950CDFA}"/>
          </ac:picMkLst>
        </pc:picChg>
      </pc:sldChg>
      <pc:sldChg chg="addSp delSp modSp">
        <pc:chgData name="Татьяна Сидорова" userId="64d1a78e21a0e932" providerId="LiveId" clId="{5EC85BEF-4A5F-48AC-BB21-160712E06B8F}" dt="2019-03-24T15:48:05.553" v="2229" actId="1076"/>
        <pc:sldMkLst>
          <pc:docMk/>
          <pc:sldMk cId="669061936" sldId="283"/>
        </pc:sldMkLst>
        <pc:spChg chg="mod">
          <ac:chgData name="Татьяна Сидорова" userId="64d1a78e21a0e932" providerId="LiveId" clId="{5EC85BEF-4A5F-48AC-BB21-160712E06B8F}" dt="2019-03-24T15:30:47.170" v="1540" actId="20577"/>
          <ac:spMkLst>
            <pc:docMk/>
            <pc:sldMk cId="669061936" sldId="283"/>
            <ac:spMk id="3" creationId="{00000000-0000-0000-0000-000000000000}"/>
          </ac:spMkLst>
        </pc:spChg>
        <pc:picChg chg="del">
          <ac:chgData name="Татьяна Сидорова" userId="64d1a78e21a0e932" providerId="LiveId" clId="{5EC85BEF-4A5F-48AC-BB21-160712E06B8F}" dt="2019-03-24T15:46:37.313" v="2226" actId="478"/>
          <ac:picMkLst>
            <pc:docMk/>
            <pc:sldMk cId="669061936" sldId="283"/>
            <ac:picMk id="8" creationId="{00000000-0000-0000-0000-000000000000}"/>
          </ac:picMkLst>
        </pc:picChg>
        <pc:picChg chg="add mod">
          <ac:chgData name="Татьяна Сидорова" userId="64d1a78e21a0e932" providerId="LiveId" clId="{5EC85BEF-4A5F-48AC-BB21-160712E06B8F}" dt="2019-03-24T15:48:05.553" v="2229" actId="1076"/>
          <ac:picMkLst>
            <pc:docMk/>
            <pc:sldMk cId="669061936" sldId="283"/>
            <ac:picMk id="10" creationId="{35339516-CEAD-4DC4-B216-C53943AF5542}"/>
          </ac:picMkLst>
        </pc:picChg>
      </pc:sldChg>
      <pc:sldChg chg="modSp">
        <pc:chgData name="Татьяна Сидорова" userId="64d1a78e21a0e932" providerId="LiveId" clId="{5EC85BEF-4A5F-48AC-BB21-160712E06B8F}" dt="2019-03-24T15:11:40.902" v="789" actId="20577"/>
        <pc:sldMkLst>
          <pc:docMk/>
          <pc:sldMk cId="2539925842" sldId="284"/>
        </pc:sldMkLst>
        <pc:spChg chg="mod">
          <ac:chgData name="Татьяна Сидорова" userId="64d1a78e21a0e932" providerId="LiveId" clId="{5EC85BEF-4A5F-48AC-BB21-160712E06B8F}" dt="2019-03-24T15:11:00.815" v="671" actId="20577"/>
          <ac:spMkLst>
            <pc:docMk/>
            <pc:sldMk cId="2539925842" sldId="284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11:40.902" v="789" actId="20577"/>
          <ac:spMkLst>
            <pc:docMk/>
            <pc:sldMk cId="2539925842" sldId="284"/>
            <ac:spMk id="3" creationId="{00000000-0000-0000-0000-000000000000}"/>
          </ac:spMkLst>
        </pc:spChg>
      </pc:sldChg>
      <pc:sldChg chg="modSp">
        <pc:chgData name="Татьяна Сидорова" userId="64d1a78e21a0e932" providerId="LiveId" clId="{5EC85BEF-4A5F-48AC-BB21-160712E06B8F}" dt="2019-03-24T15:03:30.916" v="80" actId="6549"/>
        <pc:sldMkLst>
          <pc:docMk/>
          <pc:sldMk cId="685232434" sldId="285"/>
        </pc:sldMkLst>
        <pc:spChg chg="mod">
          <ac:chgData name="Татьяна Сидорова" userId="64d1a78e21a0e932" providerId="LiveId" clId="{5EC85BEF-4A5F-48AC-BB21-160712E06B8F}" dt="2019-03-24T15:03:30.916" v="80" actId="6549"/>
          <ac:spMkLst>
            <pc:docMk/>
            <pc:sldMk cId="685232434" sldId="285"/>
            <ac:spMk id="3" creationId="{00000000-0000-0000-0000-000000000000}"/>
          </ac:spMkLst>
        </pc:spChg>
      </pc:sldChg>
      <pc:sldChg chg="modSp">
        <pc:chgData name="Татьяна Сидорова" userId="64d1a78e21a0e932" providerId="LiveId" clId="{5EC85BEF-4A5F-48AC-BB21-160712E06B8F}" dt="2019-03-24T15:27:27.421" v="1091" actId="20577"/>
        <pc:sldMkLst>
          <pc:docMk/>
          <pc:sldMk cId="2251601073" sldId="287"/>
        </pc:sldMkLst>
        <pc:spChg chg="mod">
          <ac:chgData name="Татьяна Сидорова" userId="64d1a78e21a0e932" providerId="LiveId" clId="{5EC85BEF-4A5F-48AC-BB21-160712E06B8F}" dt="2019-03-24T15:27:27.421" v="1091" actId="20577"/>
          <ac:spMkLst>
            <pc:docMk/>
            <pc:sldMk cId="2251601073" sldId="287"/>
            <ac:spMk id="3" creationId="{00000000-0000-0000-0000-000000000000}"/>
          </ac:spMkLst>
        </pc:spChg>
      </pc:sldChg>
      <pc:sldChg chg="modSp">
        <pc:chgData name="Татьяна Сидорова" userId="64d1a78e21a0e932" providerId="LiveId" clId="{5EC85BEF-4A5F-48AC-BB21-160712E06B8F}" dt="2019-03-24T15:34:55.673" v="1865" actId="20577"/>
        <pc:sldMkLst>
          <pc:docMk/>
          <pc:sldMk cId="2373074291" sldId="288"/>
        </pc:sldMkLst>
        <pc:spChg chg="mod">
          <ac:chgData name="Татьяна Сидорова" userId="64d1a78e21a0e932" providerId="LiveId" clId="{5EC85BEF-4A5F-48AC-BB21-160712E06B8F}" dt="2019-03-24T15:34:55.673" v="1865" actId="20577"/>
          <ac:spMkLst>
            <pc:docMk/>
            <pc:sldMk cId="2373074291" sldId="288"/>
            <ac:spMk id="6" creationId="{00000000-0000-0000-0000-000000000000}"/>
          </ac:spMkLst>
        </pc:spChg>
      </pc:sldChg>
      <pc:sldChg chg="modSp">
        <pc:chgData name="Татьяна Сидорова" userId="64d1a78e21a0e932" providerId="LiveId" clId="{5EC85BEF-4A5F-48AC-BB21-160712E06B8F}" dt="2019-03-24T15:26:45.061" v="1085" actId="20577"/>
        <pc:sldMkLst>
          <pc:docMk/>
          <pc:sldMk cId="1825128963" sldId="292"/>
        </pc:sldMkLst>
        <pc:spChg chg="mod">
          <ac:chgData name="Татьяна Сидорова" userId="64d1a78e21a0e932" providerId="LiveId" clId="{5EC85BEF-4A5F-48AC-BB21-160712E06B8F}" dt="2019-03-24T15:26:45.061" v="1085" actId="20577"/>
          <ac:spMkLst>
            <pc:docMk/>
            <pc:sldMk cId="1825128963" sldId="292"/>
            <ac:spMk id="3" creationId="{00000000-0000-0000-0000-000000000000}"/>
          </ac:spMkLst>
        </pc:spChg>
      </pc:sldChg>
      <pc:sldChg chg="modSp add">
        <pc:chgData name="Татьяна Сидорова" userId="64d1a78e21a0e932" providerId="LiveId" clId="{5EC85BEF-4A5F-48AC-BB21-160712E06B8F}" dt="2019-03-24T15:38:52.907" v="2057" actId="20577"/>
        <pc:sldMkLst>
          <pc:docMk/>
          <pc:sldMk cId="854975673" sldId="293"/>
        </pc:sldMkLst>
        <pc:spChg chg="mod">
          <ac:chgData name="Татьяна Сидорова" userId="64d1a78e21a0e932" providerId="LiveId" clId="{5EC85BEF-4A5F-48AC-BB21-160712E06B8F}" dt="2019-03-24T15:04:46.277" v="183" actId="20577"/>
          <ac:spMkLst>
            <pc:docMk/>
            <pc:sldMk cId="854975673" sldId="293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38:52.907" v="2057" actId="20577"/>
          <ac:spMkLst>
            <pc:docMk/>
            <pc:sldMk cId="854975673" sldId="293"/>
            <ac:spMk id="3" creationId="{00000000-0000-0000-0000-000000000000}"/>
          </ac:spMkLst>
        </pc:spChg>
      </pc:sldChg>
      <pc:sldChg chg="modSp add">
        <pc:chgData name="Татьяна Сидорова" userId="64d1a78e21a0e932" providerId="LiveId" clId="{5EC85BEF-4A5F-48AC-BB21-160712E06B8F}" dt="2019-03-24T15:26:19.757" v="1059" actId="20577"/>
        <pc:sldMkLst>
          <pc:docMk/>
          <pc:sldMk cId="453529347" sldId="294"/>
        </pc:sldMkLst>
        <pc:spChg chg="mod">
          <ac:chgData name="Татьяна Сидорова" userId="64d1a78e21a0e932" providerId="LiveId" clId="{5EC85BEF-4A5F-48AC-BB21-160712E06B8F}" dt="2019-03-24T15:12:24.464" v="830" actId="20577"/>
          <ac:spMkLst>
            <pc:docMk/>
            <pc:sldMk cId="453529347" sldId="294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26:19.757" v="1059" actId="20577"/>
          <ac:spMkLst>
            <pc:docMk/>
            <pc:sldMk cId="453529347" sldId="294"/>
            <ac:spMk id="3" creationId="{00000000-0000-0000-0000-000000000000}"/>
          </ac:spMkLst>
        </pc:spChg>
      </pc:sldChg>
      <pc:sldChg chg="modSp add">
        <pc:chgData name="Татьяна Сидорова" userId="64d1a78e21a0e932" providerId="LiveId" clId="{5EC85BEF-4A5F-48AC-BB21-160712E06B8F}" dt="2019-03-24T15:29:20.171" v="1400" actId="20577"/>
        <pc:sldMkLst>
          <pc:docMk/>
          <pc:sldMk cId="347155157" sldId="295"/>
        </pc:sldMkLst>
        <pc:spChg chg="mod">
          <ac:chgData name="Татьяна Сидорова" userId="64d1a78e21a0e932" providerId="LiveId" clId="{5EC85BEF-4A5F-48AC-BB21-160712E06B8F}" dt="2019-03-24T15:27:52.154" v="1110" actId="20577"/>
          <ac:spMkLst>
            <pc:docMk/>
            <pc:sldMk cId="347155157" sldId="295"/>
            <ac:spMk id="2" creationId="{00000000-0000-0000-0000-000000000000}"/>
          </ac:spMkLst>
        </pc:spChg>
        <pc:spChg chg="mod">
          <ac:chgData name="Татьяна Сидорова" userId="64d1a78e21a0e932" providerId="LiveId" clId="{5EC85BEF-4A5F-48AC-BB21-160712E06B8F}" dt="2019-03-24T15:29:20.171" v="1400" actId="20577"/>
          <ac:spMkLst>
            <pc:docMk/>
            <pc:sldMk cId="347155157" sldId="295"/>
            <ac:spMk id="3" creationId="{00000000-0000-0000-0000-000000000000}"/>
          </ac:spMkLst>
        </pc:spChg>
      </pc:sldChg>
      <pc:sldChg chg="modSp add">
        <pc:chgData name="Татьяна Сидорова" userId="64d1a78e21a0e932" providerId="LiveId" clId="{5EC85BEF-4A5F-48AC-BB21-160712E06B8F}" dt="2019-03-24T15:30:18.007" v="1533" actId="20577"/>
        <pc:sldMkLst>
          <pc:docMk/>
          <pc:sldMk cId="3681147864" sldId="296"/>
        </pc:sldMkLst>
        <pc:spChg chg="mod">
          <ac:chgData name="Татьяна Сидорова" userId="64d1a78e21a0e932" providerId="LiveId" clId="{5EC85BEF-4A5F-48AC-BB21-160712E06B8F}" dt="2019-03-24T15:30:18.007" v="1533" actId="20577"/>
          <ac:spMkLst>
            <pc:docMk/>
            <pc:sldMk cId="3681147864" sldId="296"/>
            <ac:spMk id="3" creationId="{00000000-0000-0000-0000-000000000000}"/>
          </ac:spMkLst>
        </pc:spChg>
      </pc:sldChg>
      <pc:sldChg chg="modSp add">
        <pc:chgData name="Татьяна Сидорова" userId="64d1a78e21a0e932" providerId="LiveId" clId="{5EC85BEF-4A5F-48AC-BB21-160712E06B8F}" dt="2019-03-24T15:46:20.945" v="2225" actId="20577"/>
        <pc:sldMkLst>
          <pc:docMk/>
          <pc:sldMk cId="281850327" sldId="297"/>
        </pc:sldMkLst>
        <pc:spChg chg="mod">
          <ac:chgData name="Татьяна Сидорова" userId="64d1a78e21a0e932" providerId="LiveId" clId="{5EC85BEF-4A5F-48AC-BB21-160712E06B8F}" dt="2019-03-24T15:46:20.945" v="2225" actId="20577"/>
          <ac:spMkLst>
            <pc:docMk/>
            <pc:sldMk cId="281850327" sldId="297"/>
            <ac:spMk id="3" creationId="{00000000-0000-0000-0000-000000000000}"/>
          </ac:spMkLst>
        </pc:spChg>
      </pc:sldChg>
      <pc:sldChg chg="add">
        <pc:chgData name="Татьяна Сидорова" userId="64d1a78e21a0e932" providerId="LiveId" clId="{5EC85BEF-4A5F-48AC-BB21-160712E06B8F}" dt="2019-03-24T15:48:17.642" v="2230"/>
        <pc:sldMkLst>
          <pc:docMk/>
          <pc:sldMk cId="3675417914" sldId="298"/>
        </pc:sldMkLst>
      </pc:sldChg>
    </pc:docChg>
  </pc:docChgLst>
  <pc:docChgLst>
    <pc:chgData name="Татьяна Сидорова" userId="64d1a78e21a0e932" providerId="LiveId" clId="{C322DFA4-E59E-4F83-9754-88D65A22BF8C}"/>
    <pc:docChg chg="custSel addSld modSld">
      <pc:chgData name="Татьяна Сидорова" userId="64d1a78e21a0e932" providerId="LiveId" clId="{C322DFA4-E59E-4F83-9754-88D65A22BF8C}" dt="2019-05-09T03:43:57.451" v="378"/>
      <pc:docMkLst>
        <pc:docMk/>
      </pc:docMkLst>
      <pc:sldChg chg="addSp delSp modSp modTransition delAnim modAnim">
        <pc:chgData name="Татьяна Сидорова" userId="64d1a78e21a0e932" providerId="LiveId" clId="{C322DFA4-E59E-4F83-9754-88D65A22BF8C}" dt="2019-05-09T03:43:57.451" v="378"/>
        <pc:sldMkLst>
          <pc:docMk/>
          <pc:sldMk cId="0" sldId="256"/>
        </pc:sldMkLst>
        <pc:picChg chg="add del mod">
          <ac:chgData name="Татьяна Сидорова" userId="64d1a78e21a0e932" providerId="LiveId" clId="{C322DFA4-E59E-4F83-9754-88D65A22BF8C}" dt="2019-05-09T03:22:24.633" v="282" actId="478"/>
          <ac:picMkLst>
            <pc:docMk/>
            <pc:sldMk cId="0" sldId="256"/>
            <ac:picMk id="2" creationId="{B22298C0-16D9-4651-BB3A-F80C8AB890B7}"/>
          </ac:picMkLst>
        </pc:picChg>
      </pc:sldChg>
      <pc:sldChg chg="addSp delSp modSp modTransition delAnim modAnim">
        <pc:chgData name="Татьяна Сидорова" userId="64d1a78e21a0e932" providerId="LiveId" clId="{C322DFA4-E59E-4F83-9754-88D65A22BF8C}" dt="2019-05-09T03:43:57.451" v="378"/>
        <pc:sldMkLst>
          <pc:docMk/>
          <pc:sldMk cId="0" sldId="257"/>
        </pc:sldMkLst>
        <pc:picChg chg="add del mod">
          <ac:chgData name="Татьяна Сидорова" userId="64d1a78e21a0e932" providerId="LiveId" clId="{C322DFA4-E59E-4F83-9754-88D65A22BF8C}" dt="2019-05-09T03:25:39.569" v="283" actId="478"/>
          <ac:picMkLst>
            <pc:docMk/>
            <pc:sldMk cId="0" sldId="257"/>
            <ac:picMk id="2" creationId="{C1045336-6F1A-4408-9220-0DAFEE6F7E31}"/>
          </ac:picMkLst>
        </pc:picChg>
        <pc:picChg chg="add del mod ord">
          <ac:chgData name="Татьяна Сидорова" userId="64d1a78e21a0e932" providerId="LiveId" clId="{C322DFA4-E59E-4F83-9754-88D65A22BF8C}" dt="2019-05-09T03:31:01.608" v="290" actId="478"/>
          <ac:picMkLst>
            <pc:docMk/>
            <pc:sldMk cId="0" sldId="257"/>
            <ac:picMk id="3" creationId="{2030D904-785B-4EE3-BD80-CF59F7AEBD3E}"/>
          </ac:picMkLst>
        </pc:picChg>
        <pc:picChg chg="add mod">
          <ac:chgData name="Татьяна Сидорова" userId="64d1a78e21a0e932" providerId="LiveId" clId="{C322DFA4-E59E-4F83-9754-88D65A22BF8C}" dt="2019-05-09T03:35:00.452" v="300"/>
          <ac:picMkLst>
            <pc:docMk/>
            <pc:sldMk cId="0" sldId="257"/>
            <ac:picMk id="4" creationId="{5CA88926-777F-4F6E-BC6A-8149B959A281}"/>
          </ac:picMkLst>
        </pc:picChg>
        <pc:picChg chg="ord">
          <ac:chgData name="Татьяна Сидорова" userId="64d1a78e21a0e932" providerId="LiveId" clId="{C322DFA4-E59E-4F83-9754-88D65A22BF8C}" dt="2019-05-09T03:30:06.354" v="289" actId="167"/>
          <ac:picMkLst>
            <pc:docMk/>
            <pc:sldMk cId="0" sldId="257"/>
            <ac:picMk id="6" creationId="{00000000-0000-0000-0000-000000000000}"/>
          </ac:picMkLst>
        </pc:picChg>
      </pc:sldChg>
      <pc:sldChg chg="modSp modTransition">
        <pc:chgData name="Татьяна Сидорова" userId="64d1a78e21a0e932" providerId="LiveId" clId="{C322DFA4-E59E-4F83-9754-88D65A22BF8C}" dt="2019-05-09T03:43:57.451" v="378"/>
        <pc:sldMkLst>
          <pc:docMk/>
          <pc:sldMk cId="0" sldId="258"/>
        </pc:sldMkLst>
        <pc:spChg chg="mod">
          <ac:chgData name="Татьяна Сидорова" userId="64d1a78e21a0e932" providerId="LiveId" clId="{C322DFA4-E59E-4F83-9754-88D65A22BF8C}" dt="2019-05-09T03:08:05.347" v="240" actId="20577"/>
          <ac:spMkLst>
            <pc:docMk/>
            <pc:sldMk cId="0" sldId="258"/>
            <ac:spMk id="3" creationId="{00000000-0000-0000-0000-000000000000}"/>
          </ac:spMkLst>
        </pc:spChg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0" sldId="265"/>
        </pc:sldMkLst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890271039" sldId="276"/>
        </pc:sldMkLst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2911014053" sldId="277"/>
        </pc:sldMkLst>
      </pc:sldChg>
      <pc:sldChg chg="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3129675101" sldId="278"/>
        </pc:sldMkLst>
      </pc:sldChg>
      <pc:sldChg chg="modSp 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72571063" sldId="280"/>
        </pc:sldMkLst>
        <pc:spChg chg="mod">
          <ac:chgData name="Татьяна Сидорова" userId="64d1a78e21a0e932" providerId="LiveId" clId="{C322DFA4-E59E-4F83-9754-88D65A22BF8C}" dt="2019-05-09T03:13:18.679" v="275" actId="20577"/>
          <ac:spMkLst>
            <pc:docMk/>
            <pc:sldMk cId="72571063" sldId="280"/>
            <ac:spMk id="3" creationId="{00000000-0000-0000-0000-000000000000}"/>
          </ac:spMkLst>
        </pc:spChg>
        <pc:picChg chg="mod">
          <ac:chgData name="Татьяна Сидорова" userId="64d1a78e21a0e932" providerId="LiveId" clId="{C322DFA4-E59E-4F83-9754-88D65A22BF8C}" dt="2019-05-09T03:00:03.193" v="177" actId="1076"/>
          <ac:picMkLst>
            <pc:docMk/>
            <pc:sldMk cId="72571063" sldId="280"/>
            <ac:picMk id="6" creationId="{6B8485F8-0804-4952-B604-EBBD3950CDFA}"/>
          </ac:picMkLst>
        </pc:picChg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1730240210" sldId="281"/>
        </pc:sldMkLst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669061936" sldId="283"/>
        </pc:sldMkLst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2539925842" sldId="284"/>
        </pc:sldMkLst>
      </pc:sldChg>
      <pc:sldChg chg="modSp 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685232434" sldId="285"/>
        </pc:sldMkLst>
        <pc:spChg chg="mod">
          <ac:chgData name="Татьяна Сидорова" userId="64d1a78e21a0e932" providerId="LiveId" clId="{C322DFA4-E59E-4F83-9754-88D65A22BF8C}" dt="2019-05-07T05:43:21.589" v="0" actId="20577"/>
          <ac:spMkLst>
            <pc:docMk/>
            <pc:sldMk cId="685232434" sldId="285"/>
            <ac:spMk id="3" creationId="{00000000-0000-0000-0000-000000000000}"/>
          </ac:spMkLst>
        </pc:spChg>
      </pc:sldChg>
      <pc:sldChg chg="modSp 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2251601073" sldId="287"/>
        </pc:sldMkLst>
        <pc:spChg chg="mod">
          <ac:chgData name="Татьяна Сидорова" userId="64d1a78e21a0e932" providerId="LiveId" clId="{C322DFA4-E59E-4F83-9754-88D65A22BF8C}" dt="2019-05-09T02:59:25.211" v="174" actId="113"/>
          <ac:spMkLst>
            <pc:docMk/>
            <pc:sldMk cId="2251601073" sldId="287"/>
            <ac:spMk id="3" creationId="{00000000-0000-0000-0000-000000000000}"/>
          </ac:spMkLst>
        </pc:spChg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2373074291" sldId="288"/>
        </pc:sldMkLst>
      </pc:sldChg>
      <pc:sldChg chg="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1342893241" sldId="290"/>
        </pc:sldMkLst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1825128963" sldId="292"/>
        </pc:sldMkLst>
      </pc:sldChg>
      <pc:sldChg chg="modSp 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854975673" sldId="293"/>
        </pc:sldMkLst>
        <pc:spChg chg="mod">
          <ac:chgData name="Татьяна Сидорова" userId="64d1a78e21a0e932" providerId="LiveId" clId="{C322DFA4-E59E-4F83-9754-88D65A22BF8C}" dt="2019-05-09T03:12:20.035" v="242" actId="6549"/>
          <ac:spMkLst>
            <pc:docMk/>
            <pc:sldMk cId="854975673" sldId="293"/>
            <ac:spMk id="3" creationId="{00000000-0000-0000-0000-000000000000}"/>
          </ac:spMkLst>
        </pc:spChg>
      </pc:sldChg>
      <pc:sldChg chg="modSp modTransition">
        <pc:chgData name="Татьяна Сидорова" userId="64d1a78e21a0e932" providerId="LiveId" clId="{C322DFA4-E59E-4F83-9754-88D65A22BF8C}" dt="2019-05-09T03:43:57.451" v="378"/>
        <pc:sldMkLst>
          <pc:docMk/>
          <pc:sldMk cId="453529347" sldId="294"/>
        </pc:sldMkLst>
        <pc:spChg chg="mod">
          <ac:chgData name="Татьяна Сидорова" userId="64d1a78e21a0e932" providerId="LiveId" clId="{C322DFA4-E59E-4F83-9754-88D65A22BF8C}" dt="2019-05-09T03:36:52.454" v="355" actId="20577"/>
          <ac:spMkLst>
            <pc:docMk/>
            <pc:sldMk cId="453529347" sldId="294"/>
            <ac:spMk id="3" creationId="{00000000-0000-0000-0000-000000000000}"/>
          </ac:spMkLst>
        </pc:spChg>
      </pc:sldChg>
      <pc:sldChg chg="modSp 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347155157" sldId="295"/>
        </pc:sldMkLst>
        <pc:spChg chg="mod">
          <ac:chgData name="Татьяна Сидорова" userId="64d1a78e21a0e932" providerId="LiveId" clId="{C322DFA4-E59E-4F83-9754-88D65A22BF8C}" dt="2019-05-09T03:13:08.238" v="269" actId="20577"/>
          <ac:spMkLst>
            <pc:docMk/>
            <pc:sldMk cId="347155157" sldId="295"/>
            <ac:spMk id="3" creationId="{00000000-0000-0000-0000-000000000000}"/>
          </ac:spMkLst>
        </pc:spChg>
      </pc:sldChg>
      <pc:sldChg chg="modTransition">
        <pc:chgData name="Татьяна Сидорова" userId="64d1a78e21a0e932" providerId="LiveId" clId="{C322DFA4-E59E-4F83-9754-88D65A22BF8C}" dt="2019-05-09T03:43:57.451" v="378"/>
        <pc:sldMkLst>
          <pc:docMk/>
          <pc:sldMk cId="3681147864" sldId="296"/>
        </pc:sldMkLst>
      </pc:sldChg>
      <pc:sldChg chg="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281850327" sldId="297"/>
        </pc:sldMkLst>
      </pc:sldChg>
      <pc:sldChg chg="modTransition modAnim">
        <pc:chgData name="Татьяна Сидорова" userId="64d1a78e21a0e932" providerId="LiveId" clId="{C322DFA4-E59E-4F83-9754-88D65A22BF8C}" dt="2019-05-09T03:43:57.451" v="378"/>
        <pc:sldMkLst>
          <pc:docMk/>
          <pc:sldMk cId="3675417914" sldId="298"/>
        </pc:sldMkLst>
      </pc:sldChg>
      <pc:sldChg chg="modSp add modTransition">
        <pc:chgData name="Татьяна Сидорова" userId="64d1a78e21a0e932" providerId="LiveId" clId="{C322DFA4-E59E-4F83-9754-88D65A22BF8C}" dt="2019-05-09T03:43:57.451" v="378"/>
        <pc:sldMkLst>
          <pc:docMk/>
          <pc:sldMk cId="612380351" sldId="299"/>
        </pc:sldMkLst>
        <pc:picChg chg="mod">
          <ac:chgData name="Татьяна Сидорова" userId="64d1a78e21a0e932" providerId="LiveId" clId="{C322DFA4-E59E-4F83-9754-88D65A22BF8C}" dt="2019-05-09T03:06:02.880" v="212" actId="1076"/>
          <ac:picMkLst>
            <pc:docMk/>
            <pc:sldMk cId="612380351" sldId="299"/>
            <ac:picMk id="4" creationId="{00000000-0000-0000-0000-000000000000}"/>
          </ac:picMkLst>
        </pc:picChg>
        <pc:picChg chg="mod">
          <ac:chgData name="Татьяна Сидорова" userId="64d1a78e21a0e932" providerId="LiveId" clId="{C322DFA4-E59E-4F83-9754-88D65A22BF8C}" dt="2019-05-09T03:05:56.012" v="209" actId="1076"/>
          <ac:picMkLst>
            <pc:docMk/>
            <pc:sldMk cId="612380351" sldId="299"/>
            <ac:picMk id="5" creationId="{00000000-0000-0000-0000-000000000000}"/>
          </ac:picMkLst>
        </pc:picChg>
        <pc:picChg chg="mod">
          <ac:chgData name="Татьяна Сидорова" userId="64d1a78e21a0e932" providerId="LiveId" clId="{C322DFA4-E59E-4F83-9754-88D65A22BF8C}" dt="2019-05-09T03:05:58.008" v="210" actId="1076"/>
          <ac:picMkLst>
            <pc:docMk/>
            <pc:sldMk cId="612380351" sldId="299"/>
            <ac:picMk id="6" creationId="{00000000-0000-0000-0000-000000000000}"/>
          </ac:picMkLst>
        </pc:picChg>
        <pc:picChg chg="mod">
          <ac:chgData name="Татьяна Сидорова" userId="64d1a78e21a0e932" providerId="LiveId" clId="{C322DFA4-E59E-4F83-9754-88D65A22BF8C}" dt="2019-05-09T03:06:00.507" v="211" actId="1076"/>
          <ac:picMkLst>
            <pc:docMk/>
            <pc:sldMk cId="612380351" sldId="299"/>
            <ac:picMk id="7" creationId="{00000000-0000-0000-0000-000000000000}"/>
          </ac:picMkLst>
        </pc:picChg>
        <pc:picChg chg="mod">
          <ac:chgData name="Татьяна Сидорова" userId="64d1a78e21a0e932" providerId="LiveId" clId="{C322DFA4-E59E-4F83-9754-88D65A22BF8C}" dt="2019-05-09T03:05:39.789" v="203" actId="1076"/>
          <ac:picMkLst>
            <pc:docMk/>
            <pc:sldMk cId="612380351" sldId="299"/>
            <ac:picMk id="10" creationId="{35339516-CEAD-4DC4-B216-C53943AF55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lc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50243"/>
            <a:ext cx="9144000" cy="3357514"/>
          </a:xfrm>
          <a:prstGeom prst="rect">
            <a:avLst/>
          </a:prstGeom>
        </p:spPr>
      </p:pic>
      <p:pic>
        <p:nvPicPr>
          <p:cNvPr id="7" name="Рисунок 6" descr="sfu-colo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  <p:pic>
        <p:nvPicPr>
          <p:cNvPr id="4" name="Borderless">
            <a:hlinkClick r:id="" action="ppaction://media"/>
            <a:extLst>
              <a:ext uri="{FF2B5EF4-FFF2-40B4-BE49-F238E27FC236}">
                <a16:creationId xmlns:a16="http://schemas.microsoft.com/office/drawing/2014/main" id="{5CA88926-777F-4F6E-BC6A-8149B959A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53">
        <p15:prstTrans prst="curtains"/>
      </p:transition>
    </mc:Choice>
    <mc:Fallback>
      <p:transition spd="slow" advTm="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Soft skills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для будущих международников: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Успешная коммуникация на русском и иностранных языках</a:t>
            </a:r>
          </a:p>
          <a:p>
            <a:r>
              <a:rPr lang="ru-RU" b="1" dirty="0">
                <a:solidFill>
                  <a:srgbClr val="336699"/>
                </a:solidFill>
              </a:rPr>
              <a:t>Работа в команде</a:t>
            </a:r>
          </a:p>
          <a:p>
            <a:r>
              <a:rPr lang="ru-RU" b="1" dirty="0">
                <a:solidFill>
                  <a:srgbClr val="336699"/>
                </a:solidFill>
              </a:rPr>
              <a:t>Работа в проектах</a:t>
            </a:r>
            <a:endParaRPr lang="en-US" b="1" dirty="0">
              <a:solidFill>
                <a:srgbClr val="336699"/>
              </a:solidFill>
            </a:endParaRPr>
          </a:p>
          <a:p>
            <a:r>
              <a:rPr lang="ru-RU" b="1" dirty="0">
                <a:solidFill>
                  <a:srgbClr val="336699"/>
                </a:solidFill>
              </a:rPr>
              <a:t>Исследовательская деятельность</a:t>
            </a:r>
          </a:p>
          <a:p>
            <a:r>
              <a:rPr lang="ru-RU" b="1" dirty="0">
                <a:solidFill>
                  <a:srgbClr val="336699"/>
                </a:solidFill>
              </a:rPr>
              <a:t>Самообразование и саморазвитие</a:t>
            </a:r>
          </a:p>
          <a:p>
            <a:endParaRPr lang="ru-RU" b="1" dirty="0">
              <a:solidFill>
                <a:srgbClr val="336699"/>
              </a:solidFill>
            </a:endParaRPr>
          </a:p>
          <a:p>
            <a:endParaRPr lang="ru-RU" b="1" dirty="0">
              <a:solidFill>
                <a:srgbClr val="336699"/>
              </a:solidFill>
            </a:endParaRPr>
          </a:p>
          <a:p>
            <a:endParaRPr lang="ru-RU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331">
        <p15:prstTrans prst="drape"/>
      </p:transition>
    </mc:Choice>
    <mc:Fallback>
      <p:transition spd="slow" advTm="333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27" y="380761"/>
            <a:ext cx="8229600" cy="112049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Методики преподавания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Модели (заседания Комиссии МИД, ООН, международных организаций)</a:t>
            </a:r>
          </a:p>
          <a:p>
            <a:r>
              <a:rPr lang="ru-RU" b="1" dirty="0">
                <a:solidFill>
                  <a:srgbClr val="336699"/>
                </a:solidFill>
              </a:rPr>
              <a:t>Мастер-классы и круглые столы</a:t>
            </a:r>
          </a:p>
          <a:p>
            <a:r>
              <a:rPr lang="ru-RU" b="1" dirty="0">
                <a:solidFill>
                  <a:srgbClr val="336699"/>
                </a:solidFill>
              </a:rPr>
              <a:t>Проектная работа</a:t>
            </a:r>
          </a:p>
          <a:p>
            <a:r>
              <a:rPr lang="ru-RU" b="1" dirty="0">
                <a:solidFill>
                  <a:srgbClr val="336699"/>
                </a:solidFill>
              </a:rPr>
              <a:t>Командная работа</a:t>
            </a:r>
          </a:p>
          <a:p>
            <a:r>
              <a:rPr lang="ru-RU" b="1" dirty="0">
                <a:solidFill>
                  <a:srgbClr val="336699"/>
                </a:solidFill>
              </a:rPr>
              <a:t>Онлайн лекции и семинары с университетами-партнерами</a:t>
            </a: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8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641">
        <p15:prstTrans prst="drape"/>
      </p:transition>
    </mc:Choice>
    <mc:Fallback>
      <p:transition spd="slow" advTm="464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Наши преподаватели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336699"/>
                </a:solidFill>
              </a:rPr>
              <a:t>Профессора и доценты </a:t>
            </a:r>
            <a:r>
              <a:rPr lang="ru-RU" dirty="0">
                <a:solidFill>
                  <a:srgbClr val="336699"/>
                </a:solidFill>
              </a:rPr>
              <a:t>Юридического института и других институтов СФУ</a:t>
            </a:r>
          </a:p>
          <a:p>
            <a:r>
              <a:rPr lang="ru-RU" b="1" dirty="0">
                <a:solidFill>
                  <a:srgbClr val="336699"/>
                </a:solidFill>
              </a:rPr>
              <a:t>Руководители и работники</a:t>
            </a:r>
            <a:r>
              <a:rPr lang="ru-RU" dirty="0">
                <a:solidFill>
                  <a:srgbClr val="336699"/>
                </a:solidFill>
              </a:rPr>
              <a:t> городских,</a:t>
            </a:r>
            <a:r>
              <a:rPr lang="ru-RU" b="1" dirty="0">
                <a:solidFill>
                  <a:srgbClr val="336699"/>
                </a:solidFill>
              </a:rPr>
              <a:t> </a:t>
            </a:r>
            <a:r>
              <a:rPr lang="ru-RU" dirty="0">
                <a:solidFill>
                  <a:srgbClr val="336699"/>
                </a:solidFill>
              </a:rPr>
              <a:t>краевых и федеральных органов государственной власти</a:t>
            </a:r>
          </a:p>
          <a:p>
            <a:r>
              <a:rPr lang="ru-RU" b="1" dirty="0">
                <a:solidFill>
                  <a:srgbClr val="336699"/>
                </a:solidFill>
              </a:rPr>
              <a:t>Приглашенные иностранные преподаватели </a:t>
            </a:r>
            <a:r>
              <a:rPr lang="ru-RU" dirty="0">
                <a:solidFill>
                  <a:srgbClr val="336699"/>
                </a:solidFill>
              </a:rPr>
              <a:t>(университеты-партнеры, международный рекрутинг, программы академической мобильности)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601073"/>
      </p:ext>
    </p:extLst>
  </p:cSld>
  <p:clrMapOvr>
    <a:masterClrMapping/>
  </p:clrMapOvr>
  <p:transition spd="slow" advTm="102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Иностранные языки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6699"/>
                </a:solidFill>
              </a:rPr>
              <a:t>Два иностранных языка обязательны для изучения</a:t>
            </a:r>
          </a:p>
          <a:p>
            <a:r>
              <a:rPr lang="ru-RU" dirty="0">
                <a:solidFill>
                  <a:srgbClr val="336699"/>
                </a:solidFill>
              </a:rPr>
              <a:t>Английский язык изучают все с 1 по 4 курс и сдают государственный экзамен</a:t>
            </a:r>
          </a:p>
          <a:p>
            <a:r>
              <a:rPr lang="ru-RU" dirty="0">
                <a:solidFill>
                  <a:srgbClr val="336699"/>
                </a:solidFill>
              </a:rPr>
              <a:t>Второй иностранный язык можно выбрать (в настоящее время это – французский, испанский, немецкий, китайский)</a:t>
            </a:r>
          </a:p>
          <a:p>
            <a:r>
              <a:rPr lang="ru-RU" dirty="0">
                <a:solidFill>
                  <a:srgbClr val="336699"/>
                </a:solidFill>
              </a:rPr>
              <a:t>По каждому языку запланировано </a:t>
            </a:r>
            <a:r>
              <a:rPr lang="ru-RU" b="1" dirty="0">
                <a:solidFill>
                  <a:srgbClr val="336699"/>
                </a:solidFill>
              </a:rPr>
              <a:t>6 часов </a:t>
            </a:r>
            <a:r>
              <a:rPr lang="ru-RU" dirty="0">
                <a:solidFill>
                  <a:srgbClr val="336699"/>
                </a:solidFill>
              </a:rPr>
              <a:t>занятий в неделю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55157"/>
      </p:ext>
    </p:extLst>
  </p:cSld>
  <p:clrMapOvr>
    <a:masterClrMapping/>
  </p:clrMapOvr>
  <p:transition spd="slow" advTm="137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Иностранные языки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36699"/>
                </a:solidFill>
              </a:rPr>
              <a:t>За дополнительную плату можно получить диплом о дополнительной квалификации – </a:t>
            </a:r>
          </a:p>
          <a:p>
            <a:pPr marL="0" indent="0" algn="ctr">
              <a:buNone/>
            </a:pPr>
            <a:endParaRPr lang="ru-RU" u="sng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r>
              <a:rPr lang="ru-RU" u="sng" dirty="0">
                <a:solidFill>
                  <a:srgbClr val="336699"/>
                </a:solidFill>
              </a:rPr>
              <a:t>переводчик в сфере профессиональной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3681147864"/>
      </p:ext>
    </p:extLst>
  </p:cSld>
  <p:clrMapOvr>
    <a:masterClrMapping/>
  </p:clrMapOvr>
  <p:transition spd="slow" advTm="2145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Студенты МО учатся за рубежом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336699"/>
                </a:solidFill>
              </a:rPr>
              <a:t>Китай</a:t>
            </a:r>
          </a:p>
          <a:p>
            <a:r>
              <a:rPr lang="ru-RU" dirty="0">
                <a:solidFill>
                  <a:srgbClr val="336699"/>
                </a:solidFill>
              </a:rPr>
              <a:t>Чехия</a:t>
            </a:r>
          </a:p>
          <a:p>
            <a:r>
              <a:rPr lang="ru-RU" dirty="0">
                <a:solidFill>
                  <a:srgbClr val="336699"/>
                </a:solidFill>
              </a:rPr>
              <a:t>Германия</a:t>
            </a:r>
          </a:p>
          <a:p>
            <a:r>
              <a:rPr lang="ru-RU" dirty="0">
                <a:solidFill>
                  <a:srgbClr val="336699"/>
                </a:solidFill>
              </a:rPr>
              <a:t>Испания </a:t>
            </a:r>
          </a:p>
          <a:p>
            <a:r>
              <a:rPr lang="ru-RU" dirty="0">
                <a:solidFill>
                  <a:srgbClr val="336699"/>
                </a:solidFill>
              </a:rPr>
              <a:t>Польша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552141"/>
            <a:ext cx="3059833" cy="229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87485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3" y="3312073"/>
            <a:ext cx="3539262" cy="2360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81" y="1972816"/>
            <a:ext cx="2133600" cy="1600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339516-CEAD-4DC4-B216-C53943AF5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6796"/>
            <a:ext cx="3315330" cy="22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5">
        <p:fade/>
      </p:transition>
    </mc:Choice>
    <mc:Fallback>
      <p:transition spd="med" advTm="193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Студенты МО учатся за рубежом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336699"/>
                </a:solidFill>
              </a:rPr>
              <a:t>Китай</a:t>
            </a:r>
          </a:p>
          <a:p>
            <a:r>
              <a:rPr lang="ru-RU" dirty="0">
                <a:solidFill>
                  <a:srgbClr val="336699"/>
                </a:solidFill>
              </a:rPr>
              <a:t>Чехия</a:t>
            </a:r>
          </a:p>
          <a:p>
            <a:r>
              <a:rPr lang="ru-RU" dirty="0">
                <a:solidFill>
                  <a:srgbClr val="336699"/>
                </a:solidFill>
              </a:rPr>
              <a:t>Германия</a:t>
            </a:r>
          </a:p>
          <a:p>
            <a:r>
              <a:rPr lang="ru-RU" dirty="0">
                <a:solidFill>
                  <a:srgbClr val="336699"/>
                </a:solidFill>
              </a:rPr>
              <a:t>Испания </a:t>
            </a:r>
          </a:p>
          <a:p>
            <a:r>
              <a:rPr lang="ru-RU" dirty="0">
                <a:solidFill>
                  <a:srgbClr val="336699"/>
                </a:solidFill>
              </a:rPr>
              <a:t>Польша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12" y="1600216"/>
            <a:ext cx="3059833" cy="229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" y="4422978"/>
            <a:ext cx="3059833" cy="229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48" y="4077653"/>
            <a:ext cx="3539262" cy="2360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32" y="3559523"/>
            <a:ext cx="2133600" cy="1600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339516-CEAD-4DC4-B216-C53943AF5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02" y="1145530"/>
            <a:ext cx="3315330" cy="22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0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332">
        <p159:morph option="byObject"/>
      </p:transition>
    </mc:Choice>
    <mc:Fallback>
      <p:transition spd="slow" advTm="233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Университет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Лазарского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(Варшава, Польша)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6699"/>
                </a:solidFill>
              </a:rPr>
              <a:t>Постоянный партнер </a:t>
            </a:r>
          </a:p>
          <a:p>
            <a:pPr marL="0" indent="0">
              <a:buNone/>
            </a:pPr>
            <a:r>
              <a:rPr lang="ru-RU" dirty="0">
                <a:solidFill>
                  <a:srgbClr val="336699"/>
                </a:solidFill>
              </a:rPr>
              <a:t>направления «Международные отношения»</a:t>
            </a:r>
          </a:p>
          <a:p>
            <a:r>
              <a:rPr lang="ru-RU" dirty="0">
                <a:solidFill>
                  <a:srgbClr val="336699"/>
                </a:solidFill>
              </a:rPr>
              <a:t>Ежегодный онлайн-круглый стол на английском языке по проблемам европейской интеграции</a:t>
            </a:r>
          </a:p>
          <a:p>
            <a:r>
              <a:rPr lang="ru-RU" dirty="0">
                <a:solidFill>
                  <a:srgbClr val="336699"/>
                </a:solidFill>
              </a:rPr>
              <a:t>Участник консорциума </a:t>
            </a:r>
            <a:r>
              <a:rPr lang="ru-RU" dirty="0" err="1">
                <a:solidFill>
                  <a:srgbClr val="336699"/>
                </a:solidFill>
              </a:rPr>
              <a:t>Эразмус</a:t>
            </a:r>
            <a:r>
              <a:rPr lang="ru-RU" dirty="0">
                <a:solidFill>
                  <a:srgbClr val="336699"/>
                </a:solidFill>
              </a:rPr>
              <a:t>+ (академическая мобильность)</a:t>
            </a:r>
          </a:p>
          <a:p>
            <a:r>
              <a:rPr lang="ru-RU" dirty="0">
                <a:solidFill>
                  <a:srgbClr val="336699"/>
                </a:solidFill>
              </a:rPr>
              <a:t>Скидки на оплату обучения для выпускников СФУ</a:t>
            </a:r>
          </a:p>
          <a:p>
            <a:pPr lvl="1"/>
            <a:endParaRPr lang="ru-RU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8485F8-0804-4952-B604-EBBD3950C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30" y="0"/>
            <a:ext cx="3338570" cy="2229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7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490">
        <p:fade/>
      </p:transition>
    </mc:Choice>
    <mc:Fallback>
      <p:transition spd="med" advTm="12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Практика 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336699"/>
                </a:solidFill>
              </a:rPr>
              <a:t>Научно-исследовательская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Кафедра международного права</a:t>
            </a:r>
          </a:p>
          <a:p>
            <a:r>
              <a:rPr lang="ru-RU" dirty="0">
                <a:solidFill>
                  <a:srgbClr val="336699"/>
                </a:solidFill>
              </a:rPr>
              <a:t>Профессиональная 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Правительство КК, министерства КК, Управление внешних связей Губернатора КК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Управления международных связей образовательных и научных организаций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Коммерческие и некоммерческие организации с международной деятельностью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Визовые центры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УФМС по Красноярскому краю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Бюро переводов и бизнес-центры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Центрально-сибирская ТПП</a:t>
            </a:r>
          </a:p>
          <a:p>
            <a:pPr lvl="1"/>
            <a:endParaRPr lang="ru-RU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17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1322">
        <p15:prstTrans prst="origami"/>
      </p:transition>
    </mc:Choice>
    <mc:Fallback>
      <p:transition spd="slow" advTm="11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Практика 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36699"/>
                </a:solidFill>
              </a:rPr>
              <a:t>Студенты принимают участие в подготовке и проведении международных мероприятий в Красноярске: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Красноярский экономический форум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Универсиада 2019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Культурные фестивали</a:t>
            </a:r>
          </a:p>
          <a:p>
            <a:pPr lvl="1"/>
            <a:endParaRPr lang="ru-RU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5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73">
        <p:fade/>
      </p:transition>
    </mc:Choice>
    <mc:Fallback>
      <p:transition spd="med" advTm="5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336699"/>
                </a:solidFill>
              </a:rPr>
              <a:t>Юридический Институт</a:t>
            </a:r>
          </a:p>
          <a:p>
            <a:r>
              <a:rPr lang="ru-RU" b="1" dirty="0">
                <a:solidFill>
                  <a:srgbClr val="336699"/>
                </a:solidFill>
              </a:rPr>
              <a:t>Отделение </a:t>
            </a:r>
          </a:p>
          <a:p>
            <a:r>
              <a:rPr lang="ru-RU" b="1" dirty="0">
                <a:solidFill>
                  <a:srgbClr val="336699"/>
                </a:solidFill>
              </a:rPr>
              <a:t>Международных Отношений</a:t>
            </a:r>
          </a:p>
        </p:txBody>
      </p:sp>
      <p:pic>
        <p:nvPicPr>
          <p:cNvPr id="4" name="Рисунок 3" descr="logo_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343" y="332656"/>
            <a:ext cx="5083315" cy="3024336"/>
          </a:xfrm>
          <a:prstGeom prst="rect">
            <a:avLst/>
          </a:prstGeom>
        </p:spPr>
      </p:pic>
      <p:pic>
        <p:nvPicPr>
          <p:cNvPr id="6" name="Рисунок 5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9134"/>
            <a:ext cx="9144000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8">
        <p14:doors dir="vert"/>
      </p:transition>
    </mc:Choice>
    <mc:Fallback>
      <p:transition spd="slow" advTm="50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Сотрудничество с РСМД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336699"/>
                </a:solidFill>
              </a:rPr>
              <a:t>Участие в проекте «Глобализация 2.0»</a:t>
            </a:r>
          </a:p>
          <a:p>
            <a:r>
              <a:rPr lang="ru-RU" dirty="0">
                <a:solidFill>
                  <a:srgbClr val="336699"/>
                </a:solidFill>
              </a:rPr>
              <a:t>Получение материалов, выпускаемых РСМД</a:t>
            </a:r>
          </a:p>
          <a:p>
            <a:r>
              <a:rPr lang="ru-RU" dirty="0">
                <a:solidFill>
                  <a:srgbClr val="336699"/>
                </a:solidFill>
              </a:rPr>
              <a:t>Возможность прохождения студентами стажировок</a:t>
            </a:r>
          </a:p>
          <a:p>
            <a:r>
              <a:rPr lang="ru-RU" dirty="0">
                <a:solidFill>
                  <a:srgbClr val="336699"/>
                </a:solidFill>
              </a:rPr>
              <a:t>Приезд экспертов для работы со студентами на учебных занятиях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176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893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355">
        <p159:morph option="byObject"/>
      </p:transition>
    </mc:Choice>
    <mc:Fallback>
      <p:transition spd="slow" advTm="6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Какое будущее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ждет выпускника МО?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6699"/>
                </a:solidFill>
              </a:rPr>
              <a:t>Учеба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Магистратура в России и за рубежом в области истории, политики, менеджмента, права или любого гуманитарного или экономического направления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6699"/>
                </a:solidFill>
              </a:rPr>
              <a:t>Работа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Международные организации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Государственные органы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Международные корпорации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Информационные агентства</a:t>
            </a:r>
          </a:p>
          <a:p>
            <a:pPr lvl="1"/>
            <a:r>
              <a:rPr lang="ru-RU" dirty="0">
                <a:solidFill>
                  <a:srgbClr val="336699"/>
                </a:solidFill>
              </a:rPr>
              <a:t>Некоммерческие организации</a:t>
            </a:r>
          </a:p>
        </p:txBody>
      </p:sp>
      <p:pic>
        <p:nvPicPr>
          <p:cNvPr id="5" name="Рисунок 4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67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2182">
        <p14:glitter pattern="hexagon"/>
      </p:transition>
    </mc:Choice>
    <mc:Fallback>
      <p:transition spd="slow" advTm="12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Выпускники МО ЮИ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336699"/>
                </a:solidFill>
              </a:rPr>
              <a:t>2014 – 2018 годов </a:t>
            </a:r>
          </a:p>
          <a:p>
            <a:r>
              <a:rPr lang="ru-RU" dirty="0">
                <a:solidFill>
                  <a:srgbClr val="336699"/>
                </a:solidFill>
              </a:rPr>
              <a:t>Обучались и обучаются в магистратуре ведущих российских вузов: МГИМО, МГУ, СПбГУ, ДВФУ, СФУ и др.</a:t>
            </a:r>
          </a:p>
          <a:p>
            <a:r>
              <a:rPr lang="ru-RU" dirty="0">
                <a:solidFill>
                  <a:srgbClr val="336699"/>
                </a:solidFill>
              </a:rPr>
              <a:t>Обучаются в иностранных вузах (Китай, Германия, Турция)</a:t>
            </a:r>
          </a:p>
        </p:txBody>
      </p:sp>
    </p:spTree>
    <p:extLst>
      <p:ext uri="{BB962C8B-B14F-4D97-AF65-F5344CB8AC3E}">
        <p14:creationId xmlns:p14="http://schemas.microsoft.com/office/powerpoint/2010/main" val="237307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262">
        <p14:reveal/>
      </p:transition>
    </mc:Choice>
    <mc:Fallback>
      <p:transition spd="slow" advTm="526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1507" name="Содержимое 5" descr="1283451657_r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19" y="26408"/>
            <a:ext cx="9144000" cy="6858000"/>
          </a:xfrm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11790" y="5407080"/>
            <a:ext cx="82915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dirty="0">
                <a:solidFill>
                  <a:schemeClr val="bg1"/>
                </a:solidFill>
              </a:rPr>
              <a:t>Кафедра международного права ЮИ СФУ</a:t>
            </a:r>
          </a:p>
          <a:p>
            <a:pPr algn="r" eaLnBrk="1" hangingPunct="1"/>
            <a:r>
              <a:rPr lang="ru-RU" altLang="ru-RU" dirty="0">
                <a:solidFill>
                  <a:schemeClr val="bg1"/>
                </a:solidFill>
              </a:rPr>
              <a:t>ул. </a:t>
            </a:r>
            <a:r>
              <a:rPr lang="ru-RU" altLang="ru-RU" dirty="0" err="1">
                <a:solidFill>
                  <a:schemeClr val="bg1"/>
                </a:solidFill>
              </a:rPr>
              <a:t>Маерчака</a:t>
            </a:r>
            <a:r>
              <a:rPr lang="ru-RU" altLang="ru-RU" dirty="0">
                <a:solidFill>
                  <a:schemeClr val="bg1"/>
                </a:solidFill>
              </a:rPr>
              <a:t>, 6 – 316</a:t>
            </a:r>
          </a:p>
          <a:p>
            <a:pPr algn="r" eaLnBrk="1" hangingPunct="1"/>
            <a:r>
              <a:rPr lang="ru-RU" altLang="ru-RU" dirty="0">
                <a:solidFill>
                  <a:schemeClr val="bg1"/>
                </a:solidFill>
              </a:rPr>
              <a:t>тел. 2062350</a:t>
            </a:r>
          </a:p>
          <a:p>
            <a:pPr algn="r" eaLnBrk="1" hangingPunct="1"/>
            <a:r>
              <a:rPr lang="en-US" altLang="ru-RU" dirty="0">
                <a:solidFill>
                  <a:schemeClr val="bg1"/>
                </a:solidFill>
              </a:rPr>
              <a:t>e-mail</a:t>
            </a:r>
            <a:r>
              <a:rPr lang="ru-RU" altLang="ru-RU" dirty="0">
                <a:solidFill>
                  <a:schemeClr val="bg1"/>
                </a:solidFill>
              </a:rPr>
              <a:t>:</a:t>
            </a:r>
            <a:r>
              <a:rPr lang="en-US" altLang="ru-RU" dirty="0">
                <a:solidFill>
                  <a:schemeClr val="bg1"/>
                </a:solidFill>
              </a:rPr>
              <a:t> sidorova37@gmail.com</a:t>
            </a:r>
            <a:r>
              <a:rPr lang="ru-RU" altLang="ru-RU" dirty="0">
                <a:solidFill>
                  <a:schemeClr val="bg1"/>
                </a:solidFill>
              </a:rPr>
              <a:t>; </a:t>
            </a:r>
            <a:r>
              <a:rPr lang="en-US" altLang="ru-RU" dirty="0">
                <a:solidFill>
                  <a:schemeClr val="bg1"/>
                </a:solidFill>
              </a:rPr>
              <a:t>http://vk.com/public59489697</a:t>
            </a:r>
            <a:endParaRPr lang="ru-RU" altLang="ru-RU" dirty="0">
              <a:solidFill>
                <a:schemeClr val="bg1"/>
              </a:solidFill>
            </a:endParaRPr>
          </a:p>
          <a:p>
            <a:pPr algn="r" eaLnBrk="1" hangingPunct="1"/>
            <a:r>
              <a:rPr lang="en-US" altLang="ru-RU" dirty="0">
                <a:solidFill>
                  <a:schemeClr val="bg1"/>
                </a:solidFill>
              </a:rPr>
              <a:t>http://law.sfu-kras.ru/about/structure/mezhdunarodnye-otnosheniya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222">
        <p14:warp dir="in"/>
      </p:transition>
    </mc:Choice>
    <mc:Fallback>
      <p:transition spd="slow" advTm="322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Вступительные испытания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altLang="ru-RU" sz="4000"/>
          </a:p>
          <a:p>
            <a:pPr eaLnBrk="1" hangingPunct="1"/>
            <a:r>
              <a:rPr lang="ru-RU" altLang="ru-RU" sz="4000"/>
              <a:t>история</a:t>
            </a:r>
          </a:p>
          <a:p>
            <a:pPr eaLnBrk="1" hangingPunct="1"/>
            <a:r>
              <a:rPr lang="ru-RU" altLang="ru-RU" sz="4000"/>
              <a:t>иностранный язык</a:t>
            </a:r>
          </a:p>
          <a:p>
            <a:pPr eaLnBrk="1" hangingPunct="1"/>
            <a:r>
              <a:rPr lang="ru-RU" altLang="ru-RU" sz="4000"/>
              <a:t>русский язык</a:t>
            </a: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4053"/>
      </p:ext>
    </p:extLst>
  </p:cSld>
  <p:clrMapOvr>
    <a:masterClrMapping/>
  </p:clrMapOvr>
  <p:transition advTm="1687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922" y="2256884"/>
            <a:ext cx="5677222" cy="3784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Уровень образования –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бакалавр международных отношений</a:t>
            </a: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6699"/>
                </a:solidFill>
              </a:rPr>
              <a:t>Срок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6699"/>
                </a:solidFill>
              </a:rPr>
              <a:t>обучения –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6699"/>
                </a:solidFill>
              </a:rPr>
              <a:t>4 года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9"/>
    </mc:Choice>
    <mc:Fallback>
      <p:transition spd="slow" advTm="25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713"/>
            <a:ext cx="7772400" cy="539908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Международник – это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человек с широкой эрудицией и самостоятельным мышлением, свободно владеющий несколькими иностранными языками 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3" name="Рисунок 2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1039"/>
      </p:ext>
    </p:extLst>
  </p:cSld>
  <p:clrMapOvr>
    <a:masterClrMapping/>
  </p:clrMapOvr>
  <p:transition advTm="4900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Структура учебного плана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ru-RU" b="1" dirty="0">
                <a:solidFill>
                  <a:srgbClr val="336699"/>
                </a:solidFill>
              </a:rPr>
              <a:t>33 обязательных дисциплин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18 дисциплин по выбору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4 практики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Государственная аттестация включает экзамены (иностранный язык и направление подготовки)  и защиту выпускной работы</a:t>
            </a: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3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781">
        <p:dissolve/>
      </p:transition>
    </mc:Choice>
    <mc:Fallback>
      <p:transition spd="slow" advTm="978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График учебного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ru-RU" b="1" dirty="0">
                <a:solidFill>
                  <a:srgbClr val="336699"/>
                </a:solidFill>
              </a:rPr>
              <a:t>7 учебных семестров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1-6 семестры – обязательные дисциплины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7 семестр – дисциплины по выбору (углубленная подготовка)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8 семестр – практики и написание выпускной работы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В среднем 27 часов аудиторных занятий в неделю</a:t>
            </a:r>
          </a:p>
          <a:p>
            <a:pPr lvl="1"/>
            <a:r>
              <a:rPr lang="ru-RU" b="1" dirty="0">
                <a:solidFill>
                  <a:srgbClr val="336699"/>
                </a:solidFill>
              </a:rPr>
              <a:t>Полноценные летние каникулы (не менее 7 недель в каждом учебном году)</a:t>
            </a:r>
          </a:p>
          <a:p>
            <a:pPr lvl="1"/>
            <a:endParaRPr lang="ru-RU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97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853">
        <p:dissolve/>
      </p:transition>
    </mc:Choice>
    <mc:Fallback>
      <p:transition spd="slow" advTm="1285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направления деятельности, к которым готовятся международники: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336699"/>
                </a:solidFill>
              </a:rPr>
              <a:t>Организационно-управленческий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Экспертно-аналитический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Научно-исследовательский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Проектный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Консультационный</a:t>
            </a:r>
          </a:p>
          <a:p>
            <a:endParaRPr lang="ru-RU" b="1" u="sng" dirty="0">
              <a:solidFill>
                <a:srgbClr val="336699"/>
              </a:solidFill>
            </a:endParaRPr>
          </a:p>
          <a:p>
            <a:endParaRPr lang="ru-RU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7">
        <p15:prstTrans prst="drape"/>
      </p:transition>
    </mc:Choice>
    <mc:Fallback>
      <p:transition spd="slow" advTm="253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Будущие международники изучают дисциплины в области: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336699"/>
                </a:solidFill>
              </a:rPr>
              <a:t>Истории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Политических теорий</a:t>
            </a:r>
          </a:p>
          <a:p>
            <a:r>
              <a:rPr lang="ru-RU" b="1" u="sng" dirty="0" err="1">
                <a:solidFill>
                  <a:srgbClr val="336699"/>
                </a:solidFill>
              </a:rPr>
              <a:t>Регионалистики</a:t>
            </a:r>
            <a:endParaRPr lang="ru-RU" b="1" u="sng" dirty="0">
              <a:solidFill>
                <a:srgbClr val="336699"/>
              </a:solidFill>
            </a:endParaRPr>
          </a:p>
          <a:p>
            <a:r>
              <a:rPr lang="ru-RU" b="1" u="sng" dirty="0">
                <a:solidFill>
                  <a:srgbClr val="336699"/>
                </a:solidFill>
              </a:rPr>
              <a:t>Права</a:t>
            </a:r>
          </a:p>
          <a:p>
            <a:r>
              <a:rPr lang="ru-RU" b="1" u="sng" dirty="0">
                <a:solidFill>
                  <a:srgbClr val="336699"/>
                </a:solidFill>
              </a:rPr>
              <a:t>Экономики и менеджмента</a:t>
            </a:r>
          </a:p>
          <a:p>
            <a:endParaRPr lang="ru-RU" b="1" dirty="0">
              <a:solidFill>
                <a:srgbClr val="336699"/>
              </a:solidFill>
            </a:endParaRPr>
          </a:p>
          <a:p>
            <a:endParaRPr lang="ru-RU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sfu-col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61">
        <p15:prstTrans prst="drape"/>
      </p:transition>
    </mc:Choice>
    <mc:Fallback>
      <p:transition spd="slow" advTm="256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5|2.1|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6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558</Words>
  <Application>Microsoft Office PowerPoint</Application>
  <PresentationFormat>Экран (4:3)</PresentationFormat>
  <Paragraphs>123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2</vt:lpstr>
      <vt:lpstr>Тема Office</vt:lpstr>
      <vt:lpstr>Презентация PowerPoint</vt:lpstr>
      <vt:lpstr>Презентация PowerPoint</vt:lpstr>
      <vt:lpstr>Вступительные испытания</vt:lpstr>
      <vt:lpstr>Уровень образования –  бакалавр международных отношений</vt:lpstr>
      <vt:lpstr>Презентация PowerPoint</vt:lpstr>
      <vt:lpstr>Структура учебного плана</vt:lpstr>
      <vt:lpstr>График учебного процесса</vt:lpstr>
      <vt:lpstr>Основные направления деятельности, к которым готовятся международники:</vt:lpstr>
      <vt:lpstr>Будущие международники изучают дисциплины в области:</vt:lpstr>
      <vt:lpstr>Soft skills для будущих международников:</vt:lpstr>
      <vt:lpstr>Методики преподавания</vt:lpstr>
      <vt:lpstr>Наши преподаватели</vt:lpstr>
      <vt:lpstr>Иностранные языки</vt:lpstr>
      <vt:lpstr>Иностранные языки</vt:lpstr>
      <vt:lpstr>Студенты МО учатся за рубежом</vt:lpstr>
      <vt:lpstr>Студенты МО учатся за рубежом</vt:lpstr>
      <vt:lpstr>Университет Лазарского  (Варшава, Польша)</vt:lpstr>
      <vt:lpstr>Практика студентов</vt:lpstr>
      <vt:lpstr>Практика студентов</vt:lpstr>
      <vt:lpstr>Сотрудничество с РСМД</vt:lpstr>
      <vt:lpstr>Какое будущее  ждет выпускника МО?</vt:lpstr>
      <vt:lpstr>Выпускники МО ЮИ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Татьяна Сидорова</cp:lastModifiedBy>
  <cp:revision>47</cp:revision>
  <dcterms:created xsi:type="dcterms:W3CDTF">2014-03-27T02:41:11Z</dcterms:created>
  <dcterms:modified xsi:type="dcterms:W3CDTF">2019-05-09T03:43:57Z</dcterms:modified>
</cp:coreProperties>
</file>